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68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5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2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54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0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3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92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6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65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719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12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5F46-994E-430C-91BF-F41DEE8A79FD}" type="datetimeFigureOut">
              <a:rPr lang="en-IN" smtClean="0"/>
              <a:t>24-02-2018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5331-E746-48A8-BD0A-ADE89B2A9C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8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00808"/>
            <a:ext cx="6408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Logic Synthesis Using </a:t>
            </a:r>
          </a:p>
          <a:p>
            <a:pPr algn="ctr"/>
            <a:r>
              <a:rPr lang="en-IN" sz="5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Cadence</a:t>
            </a:r>
            <a:r>
              <a:rPr lang="en-IN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5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Genus Tool</a:t>
            </a:r>
            <a:endParaRPr lang="en-IN" sz="5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9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504" y="1412776"/>
            <a:ext cx="2268252" cy="987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RTL code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(.v file)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504" y="2778132"/>
            <a:ext cx="2304256" cy="13119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Attributes &amp; Constraints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(timing)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4499" y="1268760"/>
            <a:ext cx="1848229" cy="24482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400" b="1" dirty="0" smtClean="0">
                <a:solidFill>
                  <a:schemeClr val="tx1"/>
                </a:solidFill>
              </a:rPr>
              <a:t>GENUS</a:t>
            </a:r>
          </a:p>
          <a:p>
            <a:pPr algn="ctr"/>
            <a:r>
              <a:rPr lang="en-IN" sz="3400" dirty="0" smtClean="0">
                <a:solidFill>
                  <a:schemeClr val="tx1"/>
                </a:solidFill>
              </a:rPr>
              <a:t>Synthesis </a:t>
            </a:r>
            <a:r>
              <a:rPr lang="en-IN" sz="3400" dirty="0" smtClean="0">
                <a:solidFill>
                  <a:schemeClr val="tx1"/>
                </a:solidFill>
              </a:rPr>
              <a:t>Tool</a:t>
            </a:r>
            <a:endParaRPr lang="en-IN" sz="3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42384" y="548680"/>
            <a:ext cx="3286085" cy="12241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Optimized Design : 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Mapped </a:t>
            </a:r>
            <a:r>
              <a:rPr lang="en-IN" sz="2800" dirty="0" err="1" smtClean="0">
                <a:solidFill>
                  <a:schemeClr val="tx1"/>
                </a:solidFill>
              </a:rPr>
              <a:t>verilog</a:t>
            </a:r>
            <a:endParaRPr lang="en-IN" sz="2800" dirty="0" smtClean="0">
              <a:solidFill>
                <a:schemeClr val="tx1"/>
              </a:solidFill>
            </a:endParaRP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(Gate-level Netlist)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59267" y="3455752"/>
            <a:ext cx="3168352" cy="10359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Reports (Timing Area, Power…etc.)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2411760" y="4431410"/>
            <a:ext cx="2612360" cy="1864048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Timing Library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(.Lib file)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01250" y="2016604"/>
            <a:ext cx="3168352" cy="11904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Synopsys </a:t>
            </a:r>
            <a:r>
              <a:rPr lang="en-IN" sz="2800" dirty="0" smtClean="0">
                <a:solidFill>
                  <a:schemeClr val="tx1"/>
                </a:solidFill>
              </a:rPr>
              <a:t>design constraint file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(.</a:t>
            </a:r>
            <a:r>
              <a:rPr lang="en-IN" sz="2800" dirty="0" err="1" smtClean="0">
                <a:solidFill>
                  <a:schemeClr val="tx1"/>
                </a:solidFill>
              </a:rPr>
              <a:t>sdc</a:t>
            </a:r>
            <a:r>
              <a:rPr lang="en-IN" sz="2800" dirty="0" smtClean="0">
                <a:solidFill>
                  <a:schemeClr val="tx1"/>
                </a:solidFill>
              </a:rPr>
              <a:t> format)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11760" y="1946328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11760" y="3253316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" idx="2"/>
          </p:cNvCxnSpPr>
          <p:nvPr/>
        </p:nvCxnSpPr>
        <p:spPr>
          <a:xfrm flipV="1">
            <a:off x="3708614" y="3717032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4700950" y="2348880"/>
            <a:ext cx="646341" cy="368757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0" name="Left Brace 1029"/>
          <p:cNvSpPr/>
          <p:nvPr/>
        </p:nvSpPr>
        <p:spPr>
          <a:xfrm>
            <a:off x="5436096" y="506088"/>
            <a:ext cx="365154" cy="414704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30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364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latin typeface="Arial" pitchFamily="34" charset="0"/>
                <a:cs typeface="Arial" pitchFamily="34" charset="0"/>
              </a:rPr>
              <a:t>Genus Optimization Goals</a:t>
            </a:r>
          </a:p>
          <a:p>
            <a:r>
              <a:rPr lang="en-I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Timing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Top -most optimization criteria </a:t>
            </a:r>
            <a:r>
              <a:rPr lang="en-IN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Timing </a:t>
            </a:r>
            <a:endParaRPr lang="en-IN" sz="2400" dirty="0">
              <a:latin typeface="Arial" pitchFamily="34" charset="0"/>
              <a:cs typeface="Arial" pitchFamily="34" charset="0"/>
            </a:endParaRPr>
          </a:p>
          <a:p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Ungrouping</a:t>
            </a:r>
          </a:p>
          <a:p>
            <a:pPr lvl="1"/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set_attribute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auto_ungroup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none / </a:t>
            </a:r>
          </a:p>
          <a:p>
            <a:pPr lvl="1"/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set_attribute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ungroup_ok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false &lt;instance/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subdesign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&gt;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IN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Boundary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Optimization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boundary_opto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subdesign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boundary_optimize_constant_hier_pins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subdesign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/pin)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boundary_optimize_equal_opposite_hier_pins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subdesgin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/pin)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boundary_optimize_feedthrough_hier_pins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subdesgin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/pin)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boundary_optimize_invert_hier_pins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subdesgin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/pin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2400" dirty="0">
              <a:latin typeface="Arial" pitchFamily="34" charset="0"/>
              <a:cs typeface="Arial" pitchFamily="34" charset="0"/>
            </a:endParaRPr>
          </a:p>
          <a:p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008" y="188640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IN" sz="2400" dirty="0" err="1">
                <a:latin typeface="Arial" pitchFamily="34" charset="0"/>
                <a:cs typeface="Arial" pitchFamily="34" charset="0"/>
              </a:rPr>
              <a:t>Datapath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Optimization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set_attribute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user_speed_grade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very_fast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&lt;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datapath_module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&gt; </a:t>
            </a:r>
          </a:p>
          <a:p>
            <a:endParaRPr lang="en-IN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Path Grouping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define_cost_group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-name in2reg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path_group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-from [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all_inputs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] -group in2reg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define_cost_group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-name reg2out </a:t>
            </a:r>
          </a:p>
          <a:p>
            <a:pPr lvl="1"/>
            <a:r>
              <a:rPr lang="en-IN" sz="2400" dirty="0" err="1">
                <a:latin typeface="Arial" pitchFamily="34" charset="0"/>
                <a:cs typeface="Arial" pitchFamily="34" charset="0"/>
              </a:rPr>
              <a:t>path_group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-to [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all_outputs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] -group reg2out </a:t>
            </a:r>
          </a:p>
          <a:p>
            <a:endParaRPr lang="en-IN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TNS Optimization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set_attribute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tns_opto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      true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7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0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Incremental Optimization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Multiple incremental synthesis runs help to improve timing result.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Retiming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Registers are repositioned to reduce cycle time or area.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Used for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ipelined designs.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Path Adjust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To optimize a  selective path</a:t>
            </a:r>
          </a:p>
          <a:p>
            <a:pPr lvl="1"/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path_adjust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-delay &lt;delay&gt; -from &lt;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start_point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&gt; -to &lt;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end_point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&gt;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Cell Biasing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 To use complex cells ( set the value to &lt;1)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set_attribute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area_multiplier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7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364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IN" b="1" dirty="0" smtClean="0"/>
          </a:p>
          <a:p>
            <a:r>
              <a:rPr lang="en-I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Power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optimization is not enabled by default.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ptimizes power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constraints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for leakage power and dynamic power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by the attributes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max_leakage_power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 &amp;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max_dynamic_power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.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smallest design that satisfies the timing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constraint by default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set_max_area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logic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in the non-critical paths is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automatically downsized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to save area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2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224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Priyamvada Sharma</dc:creator>
  <cp:lastModifiedBy>Priyamvada Sharma</cp:lastModifiedBy>
  <cp:revision>19</cp:revision>
  <dcterms:created xsi:type="dcterms:W3CDTF">2018-02-23T16:36:48Z</dcterms:created>
  <dcterms:modified xsi:type="dcterms:W3CDTF">2018-02-24T07:51:44Z</dcterms:modified>
</cp:coreProperties>
</file>